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7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49CBB1-39F3-413B-AD5A-061820458EB1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9C176B-BB66-458B-8967-F221E155FD47}">
      <dgm:prSet phldrT="[Text]" custT="1"/>
      <dgm:spPr/>
      <dgm:t>
        <a:bodyPr/>
        <a:lstStyle/>
        <a:p>
          <a:r>
            <a:rPr lang="en-US" sz="3200" dirty="0" smtClean="0"/>
            <a:t>Pulp</a:t>
          </a:r>
          <a:endParaRPr lang="en-US" sz="3200" dirty="0"/>
        </a:p>
      </dgm:t>
    </dgm:pt>
    <dgm:pt modelId="{42C05A42-DF98-4E22-855E-20C03D59328B}" type="parTrans" cxnId="{98884186-E33A-4556-9CA1-6C90C2281642}">
      <dgm:prSet/>
      <dgm:spPr/>
      <dgm:t>
        <a:bodyPr/>
        <a:lstStyle/>
        <a:p>
          <a:endParaRPr lang="en-US"/>
        </a:p>
      </dgm:t>
    </dgm:pt>
    <dgm:pt modelId="{BB4E2495-B24E-4DF7-A388-AB66C3CC2E1B}" type="sibTrans" cxnId="{98884186-E33A-4556-9CA1-6C90C2281642}">
      <dgm:prSet/>
      <dgm:spPr/>
      <dgm:t>
        <a:bodyPr/>
        <a:lstStyle/>
        <a:p>
          <a:endParaRPr lang="en-US"/>
        </a:p>
      </dgm:t>
    </dgm:pt>
    <dgm:pt modelId="{7735B0B7-FDD6-433D-A294-24FA80FB6F6D}">
      <dgm:prSet phldrT="[Text]" custT="1"/>
      <dgm:spPr/>
      <dgm:t>
        <a:bodyPr/>
        <a:lstStyle/>
        <a:p>
          <a:r>
            <a:rPr lang="en-US" sz="3200" dirty="0" smtClean="0"/>
            <a:t>Stock</a:t>
          </a:r>
          <a:endParaRPr lang="en-US" sz="3200" dirty="0"/>
        </a:p>
      </dgm:t>
    </dgm:pt>
    <dgm:pt modelId="{14EA5607-30B0-4D55-8895-3EDA8C336EAF}" type="parTrans" cxnId="{519CD8CA-A49F-4CEE-8554-9DBCE25D9125}">
      <dgm:prSet/>
      <dgm:spPr/>
      <dgm:t>
        <a:bodyPr/>
        <a:lstStyle/>
        <a:p>
          <a:endParaRPr lang="en-US"/>
        </a:p>
      </dgm:t>
    </dgm:pt>
    <dgm:pt modelId="{A7109E69-9DE3-4796-BF9A-FC297962C726}" type="sibTrans" cxnId="{519CD8CA-A49F-4CEE-8554-9DBCE25D9125}">
      <dgm:prSet/>
      <dgm:spPr/>
      <dgm:t>
        <a:bodyPr/>
        <a:lstStyle/>
        <a:p>
          <a:endParaRPr lang="en-US"/>
        </a:p>
      </dgm:t>
    </dgm:pt>
    <dgm:pt modelId="{83370C29-09A9-4F1E-8950-2D17297E79C6}">
      <dgm:prSet phldrT="[Text]" custT="1"/>
      <dgm:spPr/>
      <dgm:t>
        <a:bodyPr/>
        <a:lstStyle/>
        <a:p>
          <a:r>
            <a:rPr lang="en-US" sz="3200" dirty="0" smtClean="0"/>
            <a:t>Press &amp; Dry</a:t>
          </a:r>
          <a:endParaRPr lang="en-US" sz="3200" dirty="0"/>
        </a:p>
      </dgm:t>
    </dgm:pt>
    <dgm:pt modelId="{F1A1F6A9-F38F-4ED9-92DF-90C7E27B0135}" type="parTrans" cxnId="{6B47446F-23D9-40A4-9803-F61BF42F717F}">
      <dgm:prSet/>
      <dgm:spPr/>
      <dgm:t>
        <a:bodyPr/>
        <a:lstStyle/>
        <a:p>
          <a:endParaRPr lang="en-US"/>
        </a:p>
      </dgm:t>
    </dgm:pt>
    <dgm:pt modelId="{BB015F2F-BC9C-41B6-B98F-FC16F23551E7}" type="sibTrans" cxnId="{6B47446F-23D9-40A4-9803-F61BF42F717F}">
      <dgm:prSet/>
      <dgm:spPr/>
      <dgm:t>
        <a:bodyPr/>
        <a:lstStyle/>
        <a:p>
          <a:endParaRPr lang="en-US"/>
        </a:p>
      </dgm:t>
    </dgm:pt>
    <dgm:pt modelId="{D80C506A-0522-4AF4-BADF-E41EBE7C0D8A}">
      <dgm:prSet phldrT="[Text]" custT="1"/>
      <dgm:spPr/>
      <dgm:t>
        <a:bodyPr/>
        <a:lstStyle/>
        <a:p>
          <a:r>
            <a:rPr lang="en-US" sz="3200" dirty="0" smtClean="0"/>
            <a:t>Paper</a:t>
          </a:r>
          <a:endParaRPr lang="en-US" sz="3200" dirty="0"/>
        </a:p>
      </dgm:t>
    </dgm:pt>
    <dgm:pt modelId="{40D1021D-6F4B-4C77-BFE3-FBA3B91CF259}" type="parTrans" cxnId="{8BF62343-F729-4A6E-AE71-79776D43D1B7}">
      <dgm:prSet/>
      <dgm:spPr/>
      <dgm:t>
        <a:bodyPr/>
        <a:lstStyle/>
        <a:p>
          <a:endParaRPr lang="en-US"/>
        </a:p>
      </dgm:t>
    </dgm:pt>
    <dgm:pt modelId="{A02BAF8E-640F-4162-A2CD-C578A8075389}" type="sibTrans" cxnId="{8BF62343-F729-4A6E-AE71-79776D43D1B7}">
      <dgm:prSet/>
      <dgm:spPr/>
      <dgm:t>
        <a:bodyPr/>
        <a:lstStyle/>
        <a:p>
          <a:endParaRPr lang="en-US"/>
        </a:p>
      </dgm:t>
    </dgm:pt>
    <dgm:pt modelId="{F0B371CE-E1AB-4C2E-BF2F-4CA3DB70CE47}" type="pres">
      <dgm:prSet presAssocID="{B449CBB1-39F3-413B-AD5A-061820458EB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E1824A9-AB50-4281-8381-5BEAF85A5785}" type="pres">
      <dgm:prSet presAssocID="{B449CBB1-39F3-413B-AD5A-061820458EB1}" presName="dummyMaxCanvas" presStyleCnt="0">
        <dgm:presLayoutVars/>
      </dgm:prSet>
      <dgm:spPr/>
    </dgm:pt>
    <dgm:pt modelId="{544831EC-B1CD-420A-9FE2-34F533F0C96D}" type="pres">
      <dgm:prSet presAssocID="{B449CBB1-39F3-413B-AD5A-061820458EB1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DF11BE-70C8-455D-981D-0A38D46CA5B4}" type="pres">
      <dgm:prSet presAssocID="{B449CBB1-39F3-413B-AD5A-061820458EB1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44FBAD-8A49-4DA1-9E08-083E86BE9CD3}" type="pres">
      <dgm:prSet presAssocID="{B449CBB1-39F3-413B-AD5A-061820458EB1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3EE96B-18E3-4F08-9CEC-F0EAEB1129E0}" type="pres">
      <dgm:prSet presAssocID="{B449CBB1-39F3-413B-AD5A-061820458EB1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8B4F5C-09EF-41B1-B07F-F88E525A8782}" type="pres">
      <dgm:prSet presAssocID="{B449CBB1-39F3-413B-AD5A-061820458EB1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4BA91F-F2BA-4490-8D9A-1F547A2C5E19}" type="pres">
      <dgm:prSet presAssocID="{B449CBB1-39F3-413B-AD5A-061820458EB1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97958F-CF54-46F2-BCA9-144B0FB70F80}" type="pres">
      <dgm:prSet presAssocID="{B449CBB1-39F3-413B-AD5A-061820458EB1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F70377-4E6A-485A-BCCB-910547B9C5AA}" type="pres">
      <dgm:prSet presAssocID="{B449CBB1-39F3-413B-AD5A-061820458EB1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217DC7-FD69-41EB-99AD-AEA0D4573F54}" type="pres">
      <dgm:prSet presAssocID="{B449CBB1-39F3-413B-AD5A-061820458EB1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449437-F230-490C-8F91-D7112BDE12BC}" type="pres">
      <dgm:prSet presAssocID="{B449CBB1-39F3-413B-AD5A-061820458EB1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5A57E9-D678-40CF-A354-50336AA44E8C}" type="pres">
      <dgm:prSet presAssocID="{B449CBB1-39F3-413B-AD5A-061820458EB1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DBF814-37E6-4CA9-87C0-1270D96FEB38}" type="presOf" srcId="{7735B0B7-FDD6-433D-A294-24FA80FB6F6D}" destId="{77DF11BE-70C8-455D-981D-0A38D46CA5B4}" srcOrd="0" destOrd="0" presId="urn:microsoft.com/office/officeart/2005/8/layout/vProcess5"/>
    <dgm:cxn modelId="{519CD8CA-A49F-4CEE-8554-9DBCE25D9125}" srcId="{B449CBB1-39F3-413B-AD5A-061820458EB1}" destId="{7735B0B7-FDD6-433D-A294-24FA80FB6F6D}" srcOrd="1" destOrd="0" parTransId="{14EA5607-30B0-4D55-8895-3EDA8C336EAF}" sibTransId="{A7109E69-9DE3-4796-BF9A-FC297962C726}"/>
    <dgm:cxn modelId="{6B47446F-23D9-40A4-9803-F61BF42F717F}" srcId="{B449CBB1-39F3-413B-AD5A-061820458EB1}" destId="{83370C29-09A9-4F1E-8950-2D17297E79C6}" srcOrd="2" destOrd="0" parTransId="{F1A1F6A9-F38F-4ED9-92DF-90C7E27B0135}" sibTransId="{BB015F2F-BC9C-41B6-B98F-FC16F23551E7}"/>
    <dgm:cxn modelId="{C19C2B18-CEA0-4FE9-9A0D-0D4C9D8ED983}" type="presOf" srcId="{7735B0B7-FDD6-433D-A294-24FA80FB6F6D}" destId="{67217DC7-FD69-41EB-99AD-AEA0D4573F54}" srcOrd="1" destOrd="0" presId="urn:microsoft.com/office/officeart/2005/8/layout/vProcess5"/>
    <dgm:cxn modelId="{22423E8D-E278-409C-A071-3E54A6BCC4F7}" type="presOf" srcId="{BB015F2F-BC9C-41B6-B98F-FC16F23551E7}" destId="{2D97958F-CF54-46F2-BCA9-144B0FB70F80}" srcOrd="0" destOrd="0" presId="urn:microsoft.com/office/officeart/2005/8/layout/vProcess5"/>
    <dgm:cxn modelId="{199E2DE3-95C0-4A50-A9E5-AC83282BF9E0}" type="presOf" srcId="{759C176B-BB66-458B-8967-F221E155FD47}" destId="{D4F70377-4E6A-485A-BCCB-910547B9C5AA}" srcOrd="1" destOrd="0" presId="urn:microsoft.com/office/officeart/2005/8/layout/vProcess5"/>
    <dgm:cxn modelId="{98884186-E33A-4556-9CA1-6C90C2281642}" srcId="{B449CBB1-39F3-413B-AD5A-061820458EB1}" destId="{759C176B-BB66-458B-8967-F221E155FD47}" srcOrd="0" destOrd="0" parTransId="{42C05A42-DF98-4E22-855E-20C03D59328B}" sibTransId="{BB4E2495-B24E-4DF7-A388-AB66C3CC2E1B}"/>
    <dgm:cxn modelId="{4888CFA8-6A3B-44FD-873A-FBF7DF64448E}" type="presOf" srcId="{D80C506A-0522-4AF4-BADF-E41EBE7C0D8A}" destId="{B85A57E9-D678-40CF-A354-50336AA44E8C}" srcOrd="1" destOrd="0" presId="urn:microsoft.com/office/officeart/2005/8/layout/vProcess5"/>
    <dgm:cxn modelId="{F25E931D-EBEC-4CB6-B565-7C2A133C58D8}" type="presOf" srcId="{83370C29-09A9-4F1E-8950-2D17297E79C6}" destId="{DC449437-F230-490C-8F91-D7112BDE12BC}" srcOrd="1" destOrd="0" presId="urn:microsoft.com/office/officeart/2005/8/layout/vProcess5"/>
    <dgm:cxn modelId="{FF8065A4-7162-4F22-BE00-3BCCA6DBAB8D}" type="presOf" srcId="{D80C506A-0522-4AF4-BADF-E41EBE7C0D8A}" destId="{143EE96B-18E3-4F08-9CEC-F0EAEB1129E0}" srcOrd="0" destOrd="0" presId="urn:microsoft.com/office/officeart/2005/8/layout/vProcess5"/>
    <dgm:cxn modelId="{FED11569-1CFC-4820-BDD6-CBAE3A96228E}" type="presOf" srcId="{759C176B-BB66-458B-8967-F221E155FD47}" destId="{544831EC-B1CD-420A-9FE2-34F533F0C96D}" srcOrd="0" destOrd="0" presId="urn:microsoft.com/office/officeart/2005/8/layout/vProcess5"/>
    <dgm:cxn modelId="{5A70A015-0B48-4A50-A106-C5D09D00EAD0}" type="presOf" srcId="{83370C29-09A9-4F1E-8950-2D17297E79C6}" destId="{0A44FBAD-8A49-4DA1-9E08-083E86BE9CD3}" srcOrd="0" destOrd="0" presId="urn:microsoft.com/office/officeart/2005/8/layout/vProcess5"/>
    <dgm:cxn modelId="{3C5091B7-2EE8-4D2B-922E-9C8900C0E1F5}" type="presOf" srcId="{B449CBB1-39F3-413B-AD5A-061820458EB1}" destId="{F0B371CE-E1AB-4C2E-BF2F-4CA3DB70CE47}" srcOrd="0" destOrd="0" presId="urn:microsoft.com/office/officeart/2005/8/layout/vProcess5"/>
    <dgm:cxn modelId="{CBC5D45D-5D0F-473D-8EC6-ADF17E6FDD2E}" type="presOf" srcId="{A7109E69-9DE3-4796-BF9A-FC297962C726}" destId="{144BA91F-F2BA-4490-8D9A-1F547A2C5E19}" srcOrd="0" destOrd="0" presId="urn:microsoft.com/office/officeart/2005/8/layout/vProcess5"/>
    <dgm:cxn modelId="{CB135729-FE34-415A-B9A5-AF7FF4B0DD6F}" type="presOf" srcId="{BB4E2495-B24E-4DF7-A388-AB66C3CC2E1B}" destId="{148B4F5C-09EF-41B1-B07F-F88E525A8782}" srcOrd="0" destOrd="0" presId="urn:microsoft.com/office/officeart/2005/8/layout/vProcess5"/>
    <dgm:cxn modelId="{8BF62343-F729-4A6E-AE71-79776D43D1B7}" srcId="{B449CBB1-39F3-413B-AD5A-061820458EB1}" destId="{D80C506A-0522-4AF4-BADF-E41EBE7C0D8A}" srcOrd="3" destOrd="0" parTransId="{40D1021D-6F4B-4C77-BFE3-FBA3B91CF259}" sibTransId="{A02BAF8E-640F-4162-A2CD-C578A8075389}"/>
    <dgm:cxn modelId="{7CBEA2A3-1FCC-4F99-BCFA-A1323887E604}" type="presParOf" srcId="{F0B371CE-E1AB-4C2E-BF2F-4CA3DB70CE47}" destId="{4E1824A9-AB50-4281-8381-5BEAF85A5785}" srcOrd="0" destOrd="0" presId="urn:microsoft.com/office/officeart/2005/8/layout/vProcess5"/>
    <dgm:cxn modelId="{4619A275-6056-4892-ACDF-01DD4D395AC4}" type="presParOf" srcId="{F0B371CE-E1AB-4C2E-BF2F-4CA3DB70CE47}" destId="{544831EC-B1CD-420A-9FE2-34F533F0C96D}" srcOrd="1" destOrd="0" presId="urn:microsoft.com/office/officeart/2005/8/layout/vProcess5"/>
    <dgm:cxn modelId="{AD10B8F9-504A-43D3-A824-B70AECC088CE}" type="presParOf" srcId="{F0B371CE-E1AB-4C2E-BF2F-4CA3DB70CE47}" destId="{77DF11BE-70C8-455D-981D-0A38D46CA5B4}" srcOrd="2" destOrd="0" presId="urn:microsoft.com/office/officeart/2005/8/layout/vProcess5"/>
    <dgm:cxn modelId="{4C2E5F0D-7C19-424C-816D-70E0BCC5603C}" type="presParOf" srcId="{F0B371CE-E1AB-4C2E-BF2F-4CA3DB70CE47}" destId="{0A44FBAD-8A49-4DA1-9E08-083E86BE9CD3}" srcOrd="3" destOrd="0" presId="urn:microsoft.com/office/officeart/2005/8/layout/vProcess5"/>
    <dgm:cxn modelId="{6AE42E32-4133-41B7-80AC-751F1A00AED7}" type="presParOf" srcId="{F0B371CE-E1AB-4C2E-BF2F-4CA3DB70CE47}" destId="{143EE96B-18E3-4F08-9CEC-F0EAEB1129E0}" srcOrd="4" destOrd="0" presId="urn:microsoft.com/office/officeart/2005/8/layout/vProcess5"/>
    <dgm:cxn modelId="{A04619BF-5088-43CB-90F0-D7738C429047}" type="presParOf" srcId="{F0B371CE-E1AB-4C2E-BF2F-4CA3DB70CE47}" destId="{148B4F5C-09EF-41B1-B07F-F88E525A8782}" srcOrd="5" destOrd="0" presId="urn:microsoft.com/office/officeart/2005/8/layout/vProcess5"/>
    <dgm:cxn modelId="{6AEF852B-58A1-4978-A8DC-28DCBA655F9B}" type="presParOf" srcId="{F0B371CE-E1AB-4C2E-BF2F-4CA3DB70CE47}" destId="{144BA91F-F2BA-4490-8D9A-1F547A2C5E19}" srcOrd="6" destOrd="0" presId="urn:microsoft.com/office/officeart/2005/8/layout/vProcess5"/>
    <dgm:cxn modelId="{F88ADB76-1046-44F5-B02B-455591A065A4}" type="presParOf" srcId="{F0B371CE-E1AB-4C2E-BF2F-4CA3DB70CE47}" destId="{2D97958F-CF54-46F2-BCA9-144B0FB70F80}" srcOrd="7" destOrd="0" presId="urn:microsoft.com/office/officeart/2005/8/layout/vProcess5"/>
    <dgm:cxn modelId="{2D4828CE-DD45-4D0D-88DD-4561371500EF}" type="presParOf" srcId="{F0B371CE-E1AB-4C2E-BF2F-4CA3DB70CE47}" destId="{D4F70377-4E6A-485A-BCCB-910547B9C5AA}" srcOrd="8" destOrd="0" presId="urn:microsoft.com/office/officeart/2005/8/layout/vProcess5"/>
    <dgm:cxn modelId="{CB21EC65-F510-45DE-B3C0-3FDAEEE0D67C}" type="presParOf" srcId="{F0B371CE-E1AB-4C2E-BF2F-4CA3DB70CE47}" destId="{67217DC7-FD69-41EB-99AD-AEA0D4573F54}" srcOrd="9" destOrd="0" presId="urn:microsoft.com/office/officeart/2005/8/layout/vProcess5"/>
    <dgm:cxn modelId="{DD8C3F2D-F89E-4D4E-9911-01A5179A7950}" type="presParOf" srcId="{F0B371CE-E1AB-4C2E-BF2F-4CA3DB70CE47}" destId="{DC449437-F230-490C-8F91-D7112BDE12BC}" srcOrd="10" destOrd="0" presId="urn:microsoft.com/office/officeart/2005/8/layout/vProcess5"/>
    <dgm:cxn modelId="{976C875E-60FC-47A8-9D6A-F07E14FE20C5}" type="presParOf" srcId="{F0B371CE-E1AB-4C2E-BF2F-4CA3DB70CE47}" destId="{B85A57E9-D678-40CF-A354-50336AA44E8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4831EC-B1CD-420A-9FE2-34F533F0C96D}">
      <dsp:nvSpPr>
        <dsp:cNvPr id="0" name=""/>
        <dsp:cNvSpPr/>
      </dsp:nvSpPr>
      <dsp:spPr>
        <a:xfrm>
          <a:off x="0" y="0"/>
          <a:ext cx="6096000" cy="10561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Pulp</a:t>
          </a:r>
          <a:endParaRPr lang="en-US" sz="3200" kern="1200" dirty="0"/>
        </a:p>
      </dsp:txBody>
      <dsp:txXfrm>
        <a:off x="30933" y="30933"/>
        <a:ext cx="4867108" cy="994266"/>
      </dsp:txXfrm>
    </dsp:sp>
    <dsp:sp modelId="{77DF11BE-70C8-455D-981D-0A38D46CA5B4}">
      <dsp:nvSpPr>
        <dsp:cNvPr id="0" name=""/>
        <dsp:cNvSpPr/>
      </dsp:nvSpPr>
      <dsp:spPr>
        <a:xfrm>
          <a:off x="510539" y="1248156"/>
          <a:ext cx="6096000" cy="10561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Stock</a:t>
          </a:r>
          <a:endParaRPr lang="en-US" sz="3200" kern="1200" dirty="0"/>
        </a:p>
      </dsp:txBody>
      <dsp:txXfrm>
        <a:off x="541472" y="1279089"/>
        <a:ext cx="4837108" cy="994266"/>
      </dsp:txXfrm>
    </dsp:sp>
    <dsp:sp modelId="{0A44FBAD-8A49-4DA1-9E08-083E86BE9CD3}">
      <dsp:nvSpPr>
        <dsp:cNvPr id="0" name=""/>
        <dsp:cNvSpPr/>
      </dsp:nvSpPr>
      <dsp:spPr>
        <a:xfrm>
          <a:off x="1013459" y="2496312"/>
          <a:ext cx="6096000" cy="10561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Press &amp; Dry</a:t>
          </a:r>
          <a:endParaRPr lang="en-US" sz="3200" kern="1200" dirty="0"/>
        </a:p>
      </dsp:txBody>
      <dsp:txXfrm>
        <a:off x="1044392" y="2527245"/>
        <a:ext cx="4844728" cy="994265"/>
      </dsp:txXfrm>
    </dsp:sp>
    <dsp:sp modelId="{143EE96B-18E3-4F08-9CEC-F0EAEB1129E0}">
      <dsp:nvSpPr>
        <dsp:cNvPr id="0" name=""/>
        <dsp:cNvSpPr/>
      </dsp:nvSpPr>
      <dsp:spPr>
        <a:xfrm>
          <a:off x="1523999" y="3744468"/>
          <a:ext cx="6096000" cy="10561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Paper</a:t>
          </a:r>
          <a:endParaRPr lang="en-US" sz="3200" kern="1200" dirty="0"/>
        </a:p>
      </dsp:txBody>
      <dsp:txXfrm>
        <a:off x="1554932" y="3775401"/>
        <a:ext cx="4837108" cy="994266"/>
      </dsp:txXfrm>
    </dsp:sp>
    <dsp:sp modelId="{148B4F5C-09EF-41B1-B07F-F88E525A8782}">
      <dsp:nvSpPr>
        <dsp:cNvPr id="0" name=""/>
        <dsp:cNvSpPr/>
      </dsp:nvSpPr>
      <dsp:spPr>
        <a:xfrm>
          <a:off x="5409514" y="808901"/>
          <a:ext cx="686485" cy="68648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5563973" y="808901"/>
        <a:ext cx="377567" cy="516580"/>
      </dsp:txXfrm>
    </dsp:sp>
    <dsp:sp modelId="{144BA91F-F2BA-4490-8D9A-1F547A2C5E19}">
      <dsp:nvSpPr>
        <dsp:cNvPr id="0" name=""/>
        <dsp:cNvSpPr/>
      </dsp:nvSpPr>
      <dsp:spPr>
        <a:xfrm>
          <a:off x="5920054" y="2057057"/>
          <a:ext cx="686485" cy="68648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6074513" y="2057057"/>
        <a:ext cx="377567" cy="516580"/>
      </dsp:txXfrm>
    </dsp:sp>
    <dsp:sp modelId="{2D97958F-CF54-46F2-BCA9-144B0FB70F80}">
      <dsp:nvSpPr>
        <dsp:cNvPr id="0" name=""/>
        <dsp:cNvSpPr/>
      </dsp:nvSpPr>
      <dsp:spPr>
        <a:xfrm>
          <a:off x="6422974" y="3305213"/>
          <a:ext cx="686485" cy="68648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6577433" y="3305213"/>
        <a:ext cx="377567" cy="516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CDAB93F6-5342-4C32-BA4B-172A9A8E52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93F6-5342-4C32-BA4B-172A9A8E52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93F6-5342-4C32-BA4B-172A9A8E52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CDAB93F6-5342-4C32-BA4B-172A9A8E52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93F6-5342-4C32-BA4B-172A9A8E52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1/11/2011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93F6-5342-4C32-BA4B-172A9A8E52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1/11/2011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93F6-5342-4C32-BA4B-172A9A8E52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1/11/2011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93F6-5342-4C32-BA4B-172A9A8E52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1/11/2011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93F6-5342-4C32-BA4B-172A9A8E52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CDAB93F6-5342-4C32-BA4B-172A9A8E52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549EE-437D-4209-BFCA-3B927667705D}" type="datetimeFigureOut">
              <a:rPr lang="en-US" smtClean="0"/>
              <a:pPr/>
              <a:t>1/11/2011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DAB93F6-5342-4C32-BA4B-172A9A8E52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 algn="ctr"/>
            <a:fld id="{CDAB93F6-5342-4C32-BA4B-172A9A8E52D4}" type="slidenum">
              <a:rPr lang="en-US" smtClean="0"/>
              <a:pPr/>
              <a:t>‹#›</a:t>
            </a:fld>
            <a:endParaRPr lang="en-US" sz="1600" baseline="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algn="r"/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C4549EE-437D-4209-BFCA-3B927667705D}" type="datetimeFigureOut">
              <a:rPr lang="en-US" smtClean="0"/>
              <a:pPr/>
              <a:t>1/11/2011</a:t>
            </a:fld>
            <a:endParaRPr lang="en-US" sz="1200" dirty="0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Northwind Paper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Paper Is Made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Centuries-Old Industry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Paper-making began in China more than 2,000 years ago</a:t>
            </a:r>
          </a:p>
          <a:p>
            <a:r>
              <a:rPr lang="en-US" dirty="0" smtClean="0"/>
              <a:t>Ancient Romans, Greeks, and Egyptians used materials such as papyrus and parchment</a:t>
            </a:r>
          </a:p>
          <a:p>
            <a:r>
              <a:rPr lang="en-US" dirty="0" smtClean="0"/>
              <a:t>Early paper was made from rags, plants, and water</a:t>
            </a:r>
          </a:p>
          <a:p>
            <a:r>
              <a:rPr lang="en-US" dirty="0" smtClean="0"/>
              <a:t>Paper-making was done by hand until the late 18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in Paper?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Pulped wood or other plant materials</a:t>
            </a:r>
          </a:p>
          <a:p>
            <a:r>
              <a:rPr lang="en-US" dirty="0" smtClean="0"/>
              <a:t>Used paper</a:t>
            </a:r>
          </a:p>
          <a:p>
            <a:r>
              <a:rPr lang="en-US" dirty="0" smtClean="0"/>
              <a:t>Water (as much as 99 percent)</a:t>
            </a:r>
          </a:p>
          <a:p>
            <a:r>
              <a:rPr lang="en-US" dirty="0" smtClean="0"/>
              <a:t>Additives such as thickeners or dyes</a:t>
            </a:r>
          </a:p>
          <a:p>
            <a:r>
              <a:rPr lang="en-US" dirty="0" smtClean="0"/>
              <a:t>Coatings, such as clay</a:t>
            </a:r>
          </a:p>
          <a:p>
            <a:endParaRPr lang="en-US" dirty="0"/>
          </a:p>
        </p:txBody>
      </p:sp>
      <p:pic>
        <p:nvPicPr>
          <p:cNvPr id="1026" name="Picture 2" descr="C:\Documents and Settings\Tim Huddleston\Local Settings\Temporary Internet Files\Content.IE5\HTMFBRPO\MPj039955200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257800" y="1676400"/>
            <a:ext cx="2743200" cy="34298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Paper-Making Process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7940387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</TotalTime>
  <Words>93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Adjacency</vt:lpstr>
      <vt:lpstr>Northwind Paper</vt:lpstr>
      <vt:lpstr>A Centuries-Old Industry</vt:lpstr>
      <vt:lpstr>What’s in Paper?</vt:lpstr>
      <vt:lpstr>The Paper-Making Process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Northwind Paper</dc:title>
  <dc:creator>Tim Huddleston</dc:creator>
  <cp:lastModifiedBy>Faithe</cp:lastModifiedBy>
  <cp:revision>6</cp:revision>
  <dcterms:created xsi:type="dcterms:W3CDTF">2006-11-21T19:06:30Z</dcterms:created>
  <dcterms:modified xsi:type="dcterms:W3CDTF">2011-01-11T17:45:23Z</dcterms:modified>
</cp:coreProperties>
</file>